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313" r:id="rId9"/>
    <p:sldId id="281" r:id="rId10"/>
    <p:sldId id="282" r:id="rId11"/>
    <p:sldId id="286" r:id="rId12"/>
    <p:sldId id="287" r:id="rId13"/>
    <p:sldId id="288" r:id="rId14"/>
    <p:sldId id="289" r:id="rId15"/>
    <p:sldId id="291" r:id="rId16"/>
    <p:sldId id="292" r:id="rId17"/>
    <p:sldId id="293" r:id="rId18"/>
    <p:sldId id="294" r:id="rId19"/>
    <p:sldId id="295" r:id="rId20"/>
    <p:sldId id="296" r:id="rId21"/>
    <p:sldId id="306" r:id="rId22"/>
    <p:sldId id="307" r:id="rId23"/>
    <p:sldId id="308" r:id="rId24"/>
    <p:sldId id="309" r:id="rId25"/>
    <p:sldId id="310" r:id="rId26"/>
    <p:sldId id="311" r:id="rId27"/>
    <p:sldId id="312" r:id="rId28"/>
  </p:sldIdLst>
  <p:sldSz cx="9144000" cy="5143500" type="screen16x9"/>
  <p:notesSz cx="6858000" cy="9144000"/>
  <p:embeddedFontLst>
    <p:embeddedFont>
      <p:font typeface="Krub" panose="020B0600000101010101" charset="-127"/>
      <p:regular r:id="rId30"/>
      <p:bold r:id="rId31"/>
      <p:italic r:id="rId32"/>
      <p:boldItalic r:id="rId33"/>
    </p:embeddedFont>
    <p:embeddedFont>
      <p:font typeface="Unica One" panose="020B0600000101010101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91bf4fb2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91bf4fb2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91bf4fb29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91bf4fb29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0565bd05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0565bd05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0565bd05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0565bd05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0565bd05f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f0565bd05f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fef89a47f0794a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fef89a47f0794a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caf7a0fc7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caf7a0fc7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caf7a0fc7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caf7a0fc7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af7a0fc7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af7a0fc7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caf7a0fc7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caf7a0fc7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f5ceb5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f5ceb5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ab2668cba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ab2668cba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acb2bdf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acb2bdf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b8703af88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b8703af88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b8703af8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b8703af88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ab2668cb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ab2668cb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ab2668cba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ab2668cba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0565bd05f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0565bd05f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f5ceb556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f5ceb556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f5ceb556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bf5ceb556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f5ceb556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bf5ceb556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f5ceb556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f5ceb556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0267d63d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0267d63d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91bf4fb29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91bf4fb29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caf7a0fc7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caf7a0fc7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99300" y="1417050"/>
            <a:ext cx="5274600" cy="17610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68050" y="3215125"/>
            <a:ext cx="5536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993913" y="1631800"/>
            <a:ext cx="10560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049863" y="1812350"/>
            <a:ext cx="2421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2049863" y="1450775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709788" y="1631800"/>
            <a:ext cx="10560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5765763" y="1812350"/>
            <a:ext cx="2421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5765763" y="1450775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993913" y="3225450"/>
            <a:ext cx="10560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2049863" y="3400750"/>
            <a:ext cx="2421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2049863" y="3039175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9788" y="3225450"/>
            <a:ext cx="10560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5765763" y="3400750"/>
            <a:ext cx="2421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5"/>
          </p:nvPr>
        </p:nvSpPr>
        <p:spPr>
          <a:xfrm>
            <a:off x="5765763" y="3039175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1701550" y="1112200"/>
            <a:ext cx="5708700" cy="2322600"/>
          </a:xfrm>
          <a:prstGeom prst="roundRect">
            <a:avLst>
              <a:gd name="adj" fmla="val 1036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822400" y="1597650"/>
            <a:ext cx="54672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1701650" y="3529275"/>
            <a:ext cx="5708700" cy="670800"/>
          </a:xfrm>
          <a:prstGeom prst="roundRect">
            <a:avLst>
              <a:gd name="adj" fmla="val 2517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2255400" y="3595125"/>
            <a:ext cx="46011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40850" y="3546550"/>
            <a:ext cx="25074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2"/>
          </p:nvPr>
        </p:nvSpPr>
        <p:spPr>
          <a:xfrm>
            <a:off x="740850" y="3032575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3"/>
          </p:nvPr>
        </p:nvSpPr>
        <p:spPr>
          <a:xfrm>
            <a:off x="5895750" y="3546550"/>
            <a:ext cx="25074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4"/>
          </p:nvPr>
        </p:nvSpPr>
        <p:spPr>
          <a:xfrm>
            <a:off x="5895750" y="3032575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5"/>
          </p:nvPr>
        </p:nvSpPr>
        <p:spPr>
          <a:xfrm>
            <a:off x="740850" y="2054325"/>
            <a:ext cx="25074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6"/>
          </p:nvPr>
        </p:nvSpPr>
        <p:spPr>
          <a:xfrm>
            <a:off x="740850" y="1540350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7"/>
          </p:nvPr>
        </p:nvSpPr>
        <p:spPr>
          <a:xfrm>
            <a:off x="5895750" y="2054325"/>
            <a:ext cx="25074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8"/>
          </p:nvPr>
        </p:nvSpPr>
        <p:spPr>
          <a:xfrm>
            <a:off x="5895750" y="1540350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926950" y="3996600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"/>
          </p:nvPr>
        </p:nvSpPr>
        <p:spPr>
          <a:xfrm>
            <a:off x="926950" y="353770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3447150" y="3996600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4"/>
          </p:nvPr>
        </p:nvSpPr>
        <p:spPr>
          <a:xfrm>
            <a:off x="3447150" y="353770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5"/>
          </p:nvPr>
        </p:nvSpPr>
        <p:spPr>
          <a:xfrm>
            <a:off x="5967350" y="3996600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6"/>
          </p:nvPr>
        </p:nvSpPr>
        <p:spPr>
          <a:xfrm>
            <a:off x="5967350" y="353770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7"/>
          </p:nvPr>
        </p:nvSpPr>
        <p:spPr>
          <a:xfrm>
            <a:off x="926950" y="2305425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8"/>
          </p:nvPr>
        </p:nvSpPr>
        <p:spPr>
          <a:xfrm>
            <a:off x="926950" y="1846525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9"/>
          </p:nvPr>
        </p:nvSpPr>
        <p:spPr>
          <a:xfrm>
            <a:off x="3447150" y="2305425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3"/>
          </p:nvPr>
        </p:nvSpPr>
        <p:spPr>
          <a:xfrm>
            <a:off x="3447150" y="1846525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4"/>
          </p:nvPr>
        </p:nvSpPr>
        <p:spPr>
          <a:xfrm>
            <a:off x="5967350" y="2305425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5"/>
          </p:nvPr>
        </p:nvSpPr>
        <p:spPr>
          <a:xfrm>
            <a:off x="5967350" y="1846525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720000" y="816050"/>
            <a:ext cx="3998700" cy="1321500"/>
          </a:xfrm>
          <a:prstGeom prst="roundRect">
            <a:avLst>
              <a:gd name="adj" fmla="val 17522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664850" y="886700"/>
            <a:ext cx="4125300" cy="11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720000" y="2287450"/>
            <a:ext cx="3998700" cy="2040000"/>
          </a:xfrm>
          <a:prstGeom prst="roundRect">
            <a:avLst>
              <a:gd name="adj" fmla="val 9114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1"/>
          </p:nvPr>
        </p:nvSpPr>
        <p:spPr>
          <a:xfrm>
            <a:off x="1076600" y="2698875"/>
            <a:ext cx="3301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926950" y="3379825"/>
            <a:ext cx="22497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2"/>
          </p:nvPr>
        </p:nvSpPr>
        <p:spPr>
          <a:xfrm>
            <a:off x="926950" y="286585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3447150" y="3379825"/>
            <a:ext cx="22497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"/>
          </p:nvPr>
        </p:nvSpPr>
        <p:spPr>
          <a:xfrm>
            <a:off x="3447150" y="286585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5"/>
          </p:nvPr>
        </p:nvSpPr>
        <p:spPr>
          <a:xfrm>
            <a:off x="5967350" y="3379825"/>
            <a:ext cx="22497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6"/>
          </p:nvPr>
        </p:nvSpPr>
        <p:spPr>
          <a:xfrm>
            <a:off x="5967350" y="286585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7" hasCustomPrompt="1"/>
          </p:nvPr>
        </p:nvSpPr>
        <p:spPr>
          <a:xfrm>
            <a:off x="1214200" y="1737425"/>
            <a:ext cx="16752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8" hasCustomPrompt="1"/>
          </p:nvPr>
        </p:nvSpPr>
        <p:spPr>
          <a:xfrm>
            <a:off x="3734400" y="1737425"/>
            <a:ext cx="16752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9" hasCustomPrompt="1"/>
          </p:nvPr>
        </p:nvSpPr>
        <p:spPr>
          <a:xfrm>
            <a:off x="6254600" y="1737425"/>
            <a:ext cx="16752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TWO_COLUMN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AND_TWO_COLUMNS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AND_TWO_COLUMN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5347400" y="2504725"/>
            <a:ext cx="294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5347400" y="3422725"/>
            <a:ext cx="29454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 idx="2" hasCustomPrompt="1"/>
          </p:nvPr>
        </p:nvSpPr>
        <p:spPr>
          <a:xfrm>
            <a:off x="5591450" y="638825"/>
            <a:ext cx="2457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67150"/>
            <a:ext cx="7704000" cy="3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AND_TWO_COLUMNS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758225" y="3372475"/>
            <a:ext cx="1850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2"/>
          </p:nvPr>
        </p:nvSpPr>
        <p:spPr>
          <a:xfrm>
            <a:off x="758213" y="2858500"/>
            <a:ext cx="1850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3"/>
          </p:nvPr>
        </p:nvSpPr>
        <p:spPr>
          <a:xfrm>
            <a:off x="2673250" y="3372475"/>
            <a:ext cx="1850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"/>
          </p:nvPr>
        </p:nvSpPr>
        <p:spPr>
          <a:xfrm>
            <a:off x="2673238" y="2858500"/>
            <a:ext cx="1850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5"/>
          </p:nvPr>
        </p:nvSpPr>
        <p:spPr>
          <a:xfrm>
            <a:off x="4588275" y="3372475"/>
            <a:ext cx="1850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6"/>
          </p:nvPr>
        </p:nvSpPr>
        <p:spPr>
          <a:xfrm>
            <a:off x="4588263" y="2858500"/>
            <a:ext cx="1850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7"/>
          </p:nvPr>
        </p:nvSpPr>
        <p:spPr>
          <a:xfrm>
            <a:off x="6503300" y="3372475"/>
            <a:ext cx="1850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8"/>
          </p:nvPr>
        </p:nvSpPr>
        <p:spPr>
          <a:xfrm>
            <a:off x="6503288" y="2858500"/>
            <a:ext cx="1850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1264875" y="2292250"/>
            <a:ext cx="29133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1"/>
          </p:nvPr>
        </p:nvSpPr>
        <p:spPr>
          <a:xfrm>
            <a:off x="4495325" y="2292250"/>
            <a:ext cx="29133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720000" y="1299275"/>
            <a:ext cx="37950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2"/>
          </p:nvPr>
        </p:nvSpPr>
        <p:spPr>
          <a:xfrm>
            <a:off x="4628878" y="1299275"/>
            <a:ext cx="37950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1480325" y="540000"/>
            <a:ext cx="6312300" cy="4063500"/>
          </a:xfrm>
          <a:prstGeom prst="roundRect">
            <a:avLst>
              <a:gd name="adj" fmla="val 10049"/>
            </a:avLst>
          </a:prstGeom>
          <a:solidFill>
            <a:srgbClr val="18004A">
              <a:alpha val="7778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ctrTitle"/>
          </p:nvPr>
        </p:nvSpPr>
        <p:spPr>
          <a:xfrm>
            <a:off x="1999300" y="910700"/>
            <a:ext cx="5274600" cy="9378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868050" y="2162750"/>
            <a:ext cx="55368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2"/>
          </p:nvPr>
        </p:nvSpPr>
        <p:spPr>
          <a:xfrm>
            <a:off x="1868050" y="1805150"/>
            <a:ext cx="5536800" cy="4716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1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2685600" y="361630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CREDITS: </a:t>
            </a:r>
            <a:r>
              <a:rPr lang="en" sz="100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638400" y="3372475"/>
            <a:ext cx="25074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638400" y="2858500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4998200" y="3372475"/>
            <a:ext cx="25074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98200" y="2858500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67950" y="1627275"/>
            <a:ext cx="5008200" cy="17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66400" y="1242000"/>
            <a:ext cx="30063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5389975" y="2472850"/>
            <a:ext cx="2359200" cy="15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3906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637550" y="1104350"/>
            <a:ext cx="5834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852675" y="3348250"/>
            <a:ext cx="34695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●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○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■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●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○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■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●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○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■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LIv7HnZ_f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MvoR181m4I&amp;t=48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tmSrULDVRPc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BwgVJAT5A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shX97WMWD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1480325" y="1300375"/>
            <a:ext cx="6312300" cy="2649300"/>
          </a:xfrm>
          <a:prstGeom prst="roundRect">
            <a:avLst>
              <a:gd name="adj" fmla="val 10049"/>
            </a:avLst>
          </a:prstGeom>
          <a:solidFill>
            <a:srgbClr val="18004A">
              <a:alpha val="7778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ctrTitle"/>
          </p:nvPr>
        </p:nvSpPr>
        <p:spPr>
          <a:xfrm>
            <a:off x="1999300" y="1417050"/>
            <a:ext cx="5274600" cy="17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Day 1</a:t>
            </a:r>
            <a:endParaRPr sz="6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Japan</a:t>
            </a:r>
            <a:endParaRPr sz="640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1"/>
          </p:nvPr>
        </p:nvSpPr>
        <p:spPr>
          <a:xfrm>
            <a:off x="1868050" y="3215125"/>
            <a:ext cx="5536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2024 Summer</a:t>
            </a:r>
            <a:r>
              <a:rPr lang="en" b="1" dirty="0"/>
              <a:t> Camp</a:t>
            </a:r>
            <a:endParaRPr b="1" dirty="0"/>
          </a:p>
        </p:txBody>
      </p:sp>
      <p:cxnSp>
        <p:nvCxnSpPr>
          <p:cNvPr id="207" name="Google Shape;207;p32"/>
          <p:cNvCxnSpPr/>
          <p:nvPr/>
        </p:nvCxnSpPr>
        <p:spPr>
          <a:xfrm>
            <a:off x="2126800" y="3178050"/>
            <a:ext cx="5140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WORDS</a:t>
            </a:r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75" y="1867775"/>
            <a:ext cx="1729550" cy="17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/>
        </p:nvSpPr>
        <p:spPr>
          <a:xfrm>
            <a:off x="1989232" y="3553334"/>
            <a:ext cx="63189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수도			      	   </a:t>
            </a:r>
            <a:r>
              <a:rPr lang="ko-KR" altLang="en-US" sz="22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언어</a:t>
            </a:r>
            <a:r>
              <a:rPr lang="en" sz="22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	</a:t>
            </a:r>
            <a:endParaRPr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76" name="Google Shape;476;p58"/>
          <p:cNvSpPr txBox="1"/>
          <p:nvPr/>
        </p:nvSpPr>
        <p:spPr>
          <a:xfrm>
            <a:off x="1558800" y="4124700"/>
            <a:ext cx="17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capital city</a:t>
            </a:r>
            <a:endParaRPr sz="22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77" name="Google Shape;477;p58"/>
          <p:cNvSpPr txBox="1"/>
          <p:nvPr/>
        </p:nvSpPr>
        <p:spPr>
          <a:xfrm>
            <a:off x="5306209" y="4108602"/>
            <a:ext cx="17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 err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ㅣ</a:t>
            </a:r>
            <a:r>
              <a:rPr lang="en-US" altLang="ko-KR" sz="22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language</a:t>
            </a:r>
            <a:endParaRPr sz="22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78" name="Google Shape;478;p58"/>
          <p:cNvSpPr txBox="1"/>
          <p:nvPr/>
        </p:nvSpPr>
        <p:spPr>
          <a:xfrm>
            <a:off x="720000" y="4598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P</a:t>
            </a:r>
            <a:r>
              <a:rPr lang="en-US" altLang="ko-KR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G</a:t>
            </a:r>
            <a:r>
              <a:rPr lang="en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 3</a:t>
            </a:r>
            <a:endParaRPr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9" name="Picture 2" descr="Children learning various language Royalty Free Vector Image">
            <a:extLst>
              <a:ext uri="{FF2B5EF4-FFF2-40B4-BE49-F238E27FC236}">
                <a16:creationId xmlns:a16="http://schemas.microsoft.com/office/drawing/2014/main" id="{3A4DF7CA-8843-440D-AF3E-727D67A6E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6"/>
          <a:stretch/>
        </p:blipFill>
        <p:spPr bwMode="auto">
          <a:xfrm>
            <a:off x="5359296" y="1732318"/>
            <a:ext cx="1851995" cy="18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Japan</a:t>
            </a:r>
            <a:endParaRPr/>
          </a:p>
        </p:txBody>
      </p:sp>
      <p:sp>
        <p:nvSpPr>
          <p:cNvPr id="514" name="Google Shape;514;p62"/>
          <p:cNvSpPr/>
          <p:nvPr/>
        </p:nvSpPr>
        <p:spPr>
          <a:xfrm>
            <a:off x="1250550" y="2508088"/>
            <a:ext cx="2363100" cy="127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2"/>
          <p:cNvSpPr txBox="1"/>
          <p:nvPr/>
        </p:nvSpPr>
        <p:spPr>
          <a:xfrm>
            <a:off x="720000" y="3785100"/>
            <a:ext cx="342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Japanese flag name ___________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16" name="Google Shape;516;p62"/>
          <p:cNvSpPr txBox="1"/>
          <p:nvPr/>
        </p:nvSpPr>
        <p:spPr>
          <a:xfrm>
            <a:off x="1563550" y="4092900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Nisshōki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517" name="Google Shape;517;p6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050" y="2508099"/>
            <a:ext cx="1911470" cy="12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2"/>
          <p:cNvSpPr txBox="1"/>
          <p:nvPr/>
        </p:nvSpPr>
        <p:spPr>
          <a:xfrm>
            <a:off x="4860500" y="3785100"/>
            <a:ext cx="266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Draw the Japanese flag here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3792175" y="3164376"/>
            <a:ext cx="1542350" cy="663175"/>
          </a:xfrm>
          <a:custGeom>
            <a:avLst/>
            <a:gdLst/>
            <a:ahLst/>
            <a:cxnLst/>
            <a:rect l="l" t="t" r="r" b="b"/>
            <a:pathLst>
              <a:path w="61694" h="26527" extrusionOk="0">
                <a:moveTo>
                  <a:pt x="61694" y="26527"/>
                </a:moveTo>
                <a:cubicBezTo>
                  <a:pt x="61694" y="13916"/>
                  <a:pt x="46478" y="3550"/>
                  <a:pt x="34243" y="491"/>
                </a:cubicBezTo>
                <a:cubicBezTo>
                  <a:pt x="23096" y="-2296"/>
                  <a:pt x="10901" y="8087"/>
                  <a:pt x="0" y="445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1" name="Google Shape;521;p62"/>
          <p:cNvSpPr/>
          <p:nvPr/>
        </p:nvSpPr>
        <p:spPr>
          <a:xfrm>
            <a:off x="2659124" y="1204150"/>
            <a:ext cx="3825752" cy="992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chemeClr val="lt1"/>
                    </a:gs>
                    <a:gs pos="39000">
                      <a:srgbClr val="F4CCCC"/>
                    </a:gs>
                    <a:gs pos="63000">
                      <a:srgbClr val="E06666"/>
                    </a:gs>
                    <a:gs pos="100000">
                      <a:srgbClr val="FF0000"/>
                    </a:gs>
                  </a:gsLst>
                  <a:lin ang="13500032" scaled="0"/>
                </a:gradFill>
                <a:latin typeface="Alfa Slab One"/>
              </a:rPr>
              <a:t>Japan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Japan</a:t>
            </a:r>
            <a:endParaRPr/>
          </a:p>
        </p:txBody>
      </p:sp>
      <p:pic>
        <p:nvPicPr>
          <p:cNvPr id="528" name="Google Shape;528;p63"/>
          <p:cNvPicPr preferRelativeResize="0"/>
          <p:nvPr/>
        </p:nvPicPr>
        <p:blipFill rotWithShape="1">
          <a:blip r:embed="rId3">
            <a:alphaModFix/>
          </a:blip>
          <a:srcRect l="35550" t="48521" r="48523" b="19199"/>
          <a:stretch/>
        </p:blipFill>
        <p:spPr>
          <a:xfrm>
            <a:off x="720000" y="1315925"/>
            <a:ext cx="1980000" cy="225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29" name="Google Shape;529;p63"/>
          <p:cNvSpPr txBox="1"/>
          <p:nvPr/>
        </p:nvSpPr>
        <p:spPr>
          <a:xfrm>
            <a:off x="843425" y="3820475"/>
            <a:ext cx="44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Japan has __________ islands.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0" name="Google Shape;530;p63"/>
          <p:cNvSpPr txBox="1"/>
          <p:nvPr/>
        </p:nvSpPr>
        <p:spPr>
          <a:xfrm>
            <a:off x="2667050" y="3080413"/>
            <a:ext cx="2899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Japanese Yen</a:t>
            </a:r>
            <a:endParaRPr sz="20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1" name="Google Shape;531;p63"/>
          <p:cNvSpPr txBox="1"/>
          <p:nvPr/>
        </p:nvSpPr>
        <p:spPr>
          <a:xfrm>
            <a:off x="3459650" y="1464525"/>
            <a:ext cx="4075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Capital city _______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Language _________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2" name="Google Shape;532;p63"/>
          <p:cNvSpPr txBox="1"/>
          <p:nvPr/>
        </p:nvSpPr>
        <p:spPr>
          <a:xfrm>
            <a:off x="4744422" y="1500200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Tokyo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3" name="Google Shape;533;p63"/>
          <p:cNvSpPr txBox="1"/>
          <p:nvPr/>
        </p:nvSpPr>
        <p:spPr>
          <a:xfrm>
            <a:off x="4759700" y="1974725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Japanese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4" name="Google Shape;534;p63"/>
          <p:cNvSpPr txBox="1"/>
          <p:nvPr/>
        </p:nvSpPr>
        <p:spPr>
          <a:xfrm>
            <a:off x="2264675" y="3744275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nearly 7000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535" name="Google Shape;53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996" y="2695550"/>
            <a:ext cx="2823000" cy="184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36" name="Google Shape;53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67425" y="1057650"/>
            <a:ext cx="1673275" cy="16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"/>
          <p:cNvSpPr/>
          <p:nvPr/>
        </p:nvSpPr>
        <p:spPr>
          <a:xfrm>
            <a:off x="294750" y="216600"/>
            <a:ext cx="8554500" cy="7245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rPr>
              <a:t>Famous People From Japan</a:t>
            </a:r>
            <a:endParaRPr sz="4000" b="1">
              <a:solidFill>
                <a:schemeClr val="dk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42" name="Google Shape;542;p64"/>
          <p:cNvSpPr/>
          <p:nvPr/>
        </p:nvSpPr>
        <p:spPr>
          <a:xfrm>
            <a:off x="6263550" y="1177925"/>
            <a:ext cx="2616600" cy="26886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3" name="Google Shape;543;p6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1917"/>
          <a:stretch/>
        </p:blipFill>
        <p:spPr>
          <a:xfrm>
            <a:off x="6479400" y="1243325"/>
            <a:ext cx="2184900" cy="2557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</p:pic>
      <p:grpSp>
        <p:nvGrpSpPr>
          <p:cNvPr id="544" name="Google Shape;544;p64"/>
          <p:cNvGrpSpPr/>
          <p:nvPr/>
        </p:nvGrpSpPr>
        <p:grpSpPr>
          <a:xfrm>
            <a:off x="3230025" y="1177925"/>
            <a:ext cx="2616600" cy="2688600"/>
            <a:chOff x="3215875" y="1762175"/>
            <a:chExt cx="2616600" cy="2688600"/>
          </a:xfrm>
        </p:grpSpPr>
        <p:sp>
          <p:nvSpPr>
            <p:cNvPr id="545" name="Google Shape;545;p64"/>
            <p:cNvSpPr/>
            <p:nvPr/>
          </p:nvSpPr>
          <p:spPr>
            <a:xfrm>
              <a:off x="3215875" y="1762175"/>
              <a:ext cx="2616600" cy="2688600"/>
            </a:xfrm>
            <a:prstGeom prst="roundRect">
              <a:avLst>
                <a:gd name="adj" fmla="val 10049"/>
              </a:avLst>
            </a:prstGeom>
            <a:solidFill>
              <a:srgbClr val="18004A">
                <a:alpha val="7333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38100" dir="4800000" algn="bl" rotWithShape="0">
                <a:schemeClr val="dk2">
                  <a:alpha val="5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6" name="Google Shape;546;p64"/>
            <p:cNvPicPr preferRelativeResize="0"/>
            <p:nvPr/>
          </p:nvPicPr>
          <p:blipFill rotWithShape="1">
            <a:blip r:embed="rId5">
              <a:alphaModFix/>
            </a:blip>
            <a:srcRect l="14886" r="9624"/>
            <a:stretch/>
          </p:blipFill>
          <p:spPr>
            <a:xfrm>
              <a:off x="3358075" y="2077925"/>
              <a:ext cx="2332200" cy="20571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142875" dist="38100" dir="4800000" algn="bl" rotWithShape="0">
                <a:schemeClr val="dk2">
                  <a:alpha val="52000"/>
                </a:schemeClr>
              </a:outerShdw>
            </a:effectLst>
          </p:spPr>
        </p:pic>
      </p:grpSp>
      <p:grpSp>
        <p:nvGrpSpPr>
          <p:cNvPr id="547" name="Google Shape;547;p64"/>
          <p:cNvGrpSpPr/>
          <p:nvPr/>
        </p:nvGrpSpPr>
        <p:grpSpPr>
          <a:xfrm>
            <a:off x="294750" y="1177925"/>
            <a:ext cx="2616600" cy="2688600"/>
            <a:chOff x="294750" y="1429050"/>
            <a:chExt cx="2616600" cy="2688600"/>
          </a:xfrm>
        </p:grpSpPr>
        <p:sp>
          <p:nvSpPr>
            <p:cNvPr id="548" name="Google Shape;548;p64"/>
            <p:cNvSpPr/>
            <p:nvPr/>
          </p:nvSpPr>
          <p:spPr>
            <a:xfrm>
              <a:off x="294750" y="1429050"/>
              <a:ext cx="2616600" cy="2688600"/>
            </a:xfrm>
            <a:prstGeom prst="roundRect">
              <a:avLst>
                <a:gd name="adj" fmla="val 10049"/>
              </a:avLst>
            </a:prstGeom>
            <a:solidFill>
              <a:srgbClr val="18004A">
                <a:alpha val="7333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38100" dir="4800000" algn="bl" rotWithShape="0">
                <a:schemeClr val="dk2">
                  <a:alpha val="5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9" name="Google Shape;549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3701" y="1521300"/>
              <a:ext cx="1958700" cy="25041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142875" dist="38100" dir="4800000" algn="bl" rotWithShape="0">
                <a:schemeClr val="dk2">
                  <a:alpha val="52000"/>
                </a:schemeClr>
              </a:outerShdw>
            </a:effectLst>
          </p:spPr>
        </p:pic>
      </p:grpSp>
      <p:sp>
        <p:nvSpPr>
          <p:cNvPr id="550" name="Google Shape;550;p64"/>
          <p:cNvSpPr/>
          <p:nvPr/>
        </p:nvSpPr>
        <p:spPr>
          <a:xfrm>
            <a:off x="294750" y="3990275"/>
            <a:ext cx="2616600" cy="10263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I’m Naomi Osaka. I am a __________.</a:t>
            </a:r>
            <a:endParaRPr sz="18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1" name="Google Shape;551;p64"/>
          <p:cNvSpPr/>
          <p:nvPr/>
        </p:nvSpPr>
        <p:spPr>
          <a:xfrm>
            <a:off x="3230025" y="3990275"/>
            <a:ext cx="2616600" cy="10263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I’m Yoko Ono. I am an _______.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2" name="Google Shape;552;p64"/>
          <p:cNvSpPr/>
          <p:nvPr/>
        </p:nvSpPr>
        <p:spPr>
          <a:xfrm>
            <a:off x="6263550" y="3990275"/>
            <a:ext cx="2616600" cy="10263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I’m Yuki Tsunoda. I am a __________ driver for Alpha Tauri.</a:t>
            </a:r>
            <a:endParaRPr sz="17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3" name="Google Shape;553;p64"/>
          <p:cNvSpPr txBox="1"/>
          <p:nvPr/>
        </p:nvSpPr>
        <p:spPr>
          <a:xfrm>
            <a:off x="938250" y="4372325"/>
            <a:ext cx="183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tennis player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4" name="Google Shape;554;p64"/>
          <p:cNvSpPr txBox="1"/>
          <p:nvPr/>
        </p:nvSpPr>
        <p:spPr>
          <a:xfrm>
            <a:off x="3777775" y="4428925"/>
            <a:ext cx="183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artist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5" name="Google Shape;555;p64"/>
          <p:cNvSpPr txBox="1"/>
          <p:nvPr/>
        </p:nvSpPr>
        <p:spPr>
          <a:xfrm>
            <a:off x="6370475" y="4257125"/>
            <a:ext cx="183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Formula 1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Japanese Food</a:t>
            </a:r>
            <a:endParaRPr dirty="0"/>
          </a:p>
        </p:txBody>
      </p:sp>
      <p:sp>
        <p:nvSpPr>
          <p:cNvPr id="563" name="Google Shape;563;p65"/>
          <p:cNvSpPr txBox="1">
            <a:spLocks noGrp="1"/>
          </p:cNvSpPr>
          <p:nvPr>
            <p:ph type="subTitle" idx="2"/>
          </p:nvPr>
        </p:nvSpPr>
        <p:spPr>
          <a:xfrm>
            <a:off x="740850" y="3032575"/>
            <a:ext cx="1712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Ramen</a:t>
            </a:r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subTitle" idx="4"/>
          </p:nvPr>
        </p:nvSpPr>
        <p:spPr>
          <a:xfrm>
            <a:off x="6721350" y="3032575"/>
            <a:ext cx="16818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Mochi</a:t>
            </a:r>
            <a:endParaRPr/>
          </a:p>
        </p:txBody>
      </p:sp>
      <p:sp>
        <p:nvSpPr>
          <p:cNvPr id="567" name="Google Shape;567;p65"/>
          <p:cNvSpPr txBox="1">
            <a:spLocks noGrp="1"/>
          </p:cNvSpPr>
          <p:nvPr>
            <p:ph type="subTitle" idx="6"/>
          </p:nvPr>
        </p:nvSpPr>
        <p:spPr>
          <a:xfrm>
            <a:off x="740850" y="1540350"/>
            <a:ext cx="17778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Sushi</a:t>
            </a:r>
            <a:endParaRPr/>
          </a:p>
        </p:txBody>
      </p:sp>
      <p:sp>
        <p:nvSpPr>
          <p:cNvPr id="569" name="Google Shape;569;p65"/>
          <p:cNvSpPr txBox="1">
            <a:spLocks noGrp="1"/>
          </p:cNvSpPr>
          <p:nvPr>
            <p:ph type="subTitle" idx="8"/>
          </p:nvPr>
        </p:nvSpPr>
        <p:spPr>
          <a:xfrm>
            <a:off x="6721300" y="1540350"/>
            <a:ext cx="16818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Nattō</a:t>
            </a:r>
            <a:endParaRPr/>
          </a:p>
        </p:txBody>
      </p:sp>
      <p:pic>
        <p:nvPicPr>
          <p:cNvPr id="574" name="Google Shape;5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400" y="1660225"/>
            <a:ext cx="1819700" cy="121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346" y="1661450"/>
            <a:ext cx="1819699" cy="121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250" y="3161274"/>
            <a:ext cx="1884000" cy="117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1700" y="3161276"/>
            <a:ext cx="1765348" cy="11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Japanese Words</a:t>
            </a:r>
            <a:endParaRPr/>
          </a:p>
        </p:txBody>
      </p:sp>
      <p:sp>
        <p:nvSpPr>
          <p:cNvPr id="600" name="Google Shape;600;p67"/>
          <p:cNvSpPr/>
          <p:nvPr/>
        </p:nvSpPr>
        <p:spPr>
          <a:xfrm>
            <a:off x="1323025" y="1429150"/>
            <a:ext cx="2709600" cy="1230900"/>
          </a:xfrm>
          <a:prstGeom prst="wedgeRoundRectCallout">
            <a:avLst>
              <a:gd name="adj1" fmla="val 21804"/>
              <a:gd name="adj2" fmla="val 74726"/>
              <a:gd name="adj3" fmla="val 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Arigatō</a:t>
            </a:r>
            <a:endParaRPr sz="3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1" name="Google Shape;601;p67"/>
          <p:cNvSpPr/>
          <p:nvPr/>
        </p:nvSpPr>
        <p:spPr>
          <a:xfrm>
            <a:off x="5168550" y="1429150"/>
            <a:ext cx="2709600" cy="1230900"/>
          </a:xfrm>
          <a:prstGeom prst="wedgeRoundRectCallout">
            <a:avLst>
              <a:gd name="adj1" fmla="val -19853"/>
              <a:gd name="adj2" fmla="val 77600"/>
              <a:gd name="adj3" fmla="val 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Ogenki desu ka?</a:t>
            </a:r>
            <a:endParaRPr sz="800"/>
          </a:p>
        </p:txBody>
      </p:sp>
      <p:sp>
        <p:nvSpPr>
          <p:cNvPr id="602" name="Google Shape;602;p67"/>
          <p:cNvSpPr txBox="1"/>
          <p:nvPr/>
        </p:nvSpPr>
        <p:spPr>
          <a:xfrm>
            <a:off x="1216825" y="3254475"/>
            <a:ext cx="2922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English: ________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Korean: ________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3" name="Google Shape;603;p67"/>
          <p:cNvSpPr txBox="1"/>
          <p:nvPr/>
        </p:nvSpPr>
        <p:spPr>
          <a:xfrm>
            <a:off x="2419525" y="3254463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thank you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4" name="Google Shape;604;p67"/>
          <p:cNvSpPr txBox="1"/>
          <p:nvPr/>
        </p:nvSpPr>
        <p:spPr>
          <a:xfrm>
            <a:off x="2419525" y="3747063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감사합니다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5" name="Google Shape;605;p67"/>
          <p:cNvSpPr txBox="1"/>
          <p:nvPr/>
        </p:nvSpPr>
        <p:spPr>
          <a:xfrm>
            <a:off x="5062350" y="3254475"/>
            <a:ext cx="3271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English: __________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Korean: __________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6" name="Google Shape;606;p67"/>
          <p:cNvSpPr txBox="1"/>
          <p:nvPr/>
        </p:nvSpPr>
        <p:spPr>
          <a:xfrm>
            <a:off x="6392400" y="3254475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how are you?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7" name="Google Shape;607;p67"/>
          <p:cNvSpPr txBox="1"/>
          <p:nvPr/>
        </p:nvSpPr>
        <p:spPr>
          <a:xfrm>
            <a:off x="6392400" y="3793275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ko-KR" altLang="en-US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잘 지내세요</a:t>
            </a: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?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sp>
        <p:nvSpPr>
          <p:cNvPr id="613" name="Google Shape;613;p68"/>
          <p:cNvSpPr txBox="1"/>
          <p:nvPr/>
        </p:nvSpPr>
        <p:spPr>
          <a:xfrm>
            <a:off x="720000" y="1179050"/>
            <a:ext cx="5076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Now we will play flip cup to practice what we learned about Japan.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14" name="Google Shape;614;p68"/>
          <p:cNvSpPr txBox="1"/>
          <p:nvPr/>
        </p:nvSpPr>
        <p:spPr>
          <a:xfrm>
            <a:off x="1437602" y="2162025"/>
            <a:ext cx="478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Stand in a row behind your table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615" name="Google Shape;615;p68"/>
          <p:cNvPicPr preferRelativeResize="0"/>
          <p:nvPr/>
        </p:nvPicPr>
        <p:blipFill rotWithShape="1">
          <a:blip r:embed="rId3">
            <a:alphaModFix/>
          </a:blip>
          <a:srcRect b="61703"/>
          <a:stretch/>
        </p:blipFill>
        <p:spPr>
          <a:xfrm>
            <a:off x="5975150" y="3611776"/>
            <a:ext cx="2063376" cy="7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70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276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05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526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8"/>
          <p:cNvSpPr txBox="1"/>
          <p:nvPr/>
        </p:nvSpPr>
        <p:spPr>
          <a:xfrm>
            <a:off x="476760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1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3710175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2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22" name="Google Shape;622;p68"/>
          <p:cNvSpPr txBox="1"/>
          <p:nvPr/>
        </p:nvSpPr>
        <p:spPr>
          <a:xfrm>
            <a:off x="248295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3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23" name="Google Shape;623;p68"/>
          <p:cNvSpPr txBox="1"/>
          <p:nvPr/>
        </p:nvSpPr>
        <p:spPr>
          <a:xfrm>
            <a:off x="1296425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4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9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sp>
        <p:nvSpPr>
          <p:cNvPr id="629" name="Google Shape;629;p69"/>
          <p:cNvSpPr txBox="1"/>
          <p:nvPr/>
        </p:nvSpPr>
        <p:spPr>
          <a:xfrm>
            <a:off x="955325" y="1492825"/>
            <a:ext cx="5143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When I say GO, the first person picks up the cup, and reads the sentence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630" name="Google Shape;6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900" y="3091750"/>
            <a:ext cx="1643276" cy="16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9"/>
          <p:cNvSpPr/>
          <p:nvPr/>
        </p:nvSpPr>
        <p:spPr>
          <a:xfrm>
            <a:off x="3770950" y="2738000"/>
            <a:ext cx="2547000" cy="5727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Blahh blahh blahh</a:t>
            </a:r>
            <a:endParaRPr sz="1500" b="1"/>
          </a:p>
        </p:txBody>
      </p:sp>
      <p:pic>
        <p:nvPicPr>
          <p:cNvPr id="632" name="Google Shape;6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50" y="2354725"/>
            <a:ext cx="2274749" cy="22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9"/>
          <p:cNvSpPr txBox="1"/>
          <p:nvPr/>
        </p:nvSpPr>
        <p:spPr>
          <a:xfrm>
            <a:off x="2042775" y="3230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1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0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pic>
        <p:nvPicPr>
          <p:cNvPr id="639" name="Google Shape;639;p70"/>
          <p:cNvPicPr preferRelativeResize="0"/>
          <p:nvPr/>
        </p:nvPicPr>
        <p:blipFill rotWithShape="1">
          <a:blip r:embed="rId3">
            <a:alphaModFix/>
          </a:blip>
          <a:srcRect b="61703"/>
          <a:stretch/>
        </p:blipFill>
        <p:spPr>
          <a:xfrm>
            <a:off x="5586025" y="3739101"/>
            <a:ext cx="2063376" cy="7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050" y="2431300"/>
            <a:ext cx="1611326" cy="161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0"/>
          <p:cNvSpPr txBox="1"/>
          <p:nvPr/>
        </p:nvSpPr>
        <p:spPr>
          <a:xfrm>
            <a:off x="1238325" y="1853650"/>
            <a:ext cx="5143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When you have finished reading the sentence, put your cup on the edge of the table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42" name="Google Shape;642;p70"/>
          <p:cNvSpPr txBox="1"/>
          <p:nvPr/>
        </p:nvSpPr>
        <p:spPr>
          <a:xfrm>
            <a:off x="2142350" y="3264400"/>
            <a:ext cx="298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Flip it upside down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1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pic>
        <p:nvPicPr>
          <p:cNvPr id="648" name="Google Shape;648;p71" descr="Flip Cup Challenge!&#10;Subscribe to watch family friendly challenges and games every day!! &#10;&#10;#familythings #family #challenge #competition #fun #game #familygamenight #flipcup #familyfun #shorts&#10;&#10;FOLLOW US ON ALL SOCIAL MEDIA!!!!!:&#10;&#10;Instagram: https://www.instagram.com/theklemfamily/&#10;&#10;TikTok: https://vm.tiktok.com/ZMJmwq3fB/&#10;&#10;Triiler: https://triller.co/@klemfamily&#10;&#10;Snapchat: https://www.snapchat.com/add/theklemfamily&#10;&#10;Facebook: https://www.facebook.com/KlemFamily/&#10;&#10;Twitter: https://twitter.com/brian_klem&#10;&#10;All our links:&#10;&#10;https://beacons.page/bklem55" title="Flip Cup Challenge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775" y="1257800"/>
            <a:ext cx="4462450" cy="33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xfrm>
            <a:off x="720000" y="1267150"/>
            <a:ext cx="7704000" cy="21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b="1" dirty="0"/>
              <a:t>Everyone stand up in a line</a:t>
            </a:r>
            <a:endParaRPr sz="2400" b="1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b="1" dirty="0"/>
              <a:t>I will ask a question</a:t>
            </a:r>
            <a:endParaRPr sz="2400" b="1" dirty="0"/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 b="1" dirty="0"/>
              <a:t>Would you rather drink </a:t>
            </a:r>
            <a:r>
              <a:rPr lang="en-US" altLang="ko-KR" sz="2400" b="1" dirty="0"/>
              <a:t>coke</a:t>
            </a:r>
            <a:r>
              <a:rPr lang="en" sz="2400" b="1" dirty="0"/>
              <a:t> or </a:t>
            </a:r>
            <a:r>
              <a:rPr lang="en-US" altLang="ko-KR" sz="2400" b="1" dirty="0" err="1"/>
              <a:t>pepsi</a:t>
            </a:r>
            <a:r>
              <a:rPr lang="en" sz="2400" b="1" dirty="0"/>
              <a:t>?</a:t>
            </a:r>
            <a:endParaRPr sz="2400" b="1" dirty="0"/>
          </a:p>
        </p:txBody>
      </p:sp>
      <p:sp>
        <p:nvSpPr>
          <p:cNvPr id="216" name="Google Shape;216;p33"/>
          <p:cNvSpPr txBox="1"/>
          <p:nvPr/>
        </p:nvSpPr>
        <p:spPr>
          <a:xfrm>
            <a:off x="648900" y="3133551"/>
            <a:ext cx="7846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ub"/>
              <a:buAutoNum type="arabicPeriod" startAt="4"/>
            </a:pP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If you would rather drink </a:t>
            </a:r>
            <a:r>
              <a:rPr lang="en-US" altLang="ko-KR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coke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, move to the left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648900" y="3759976"/>
            <a:ext cx="805868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ub"/>
              <a:buAutoNum type="arabicPeriod" startAt="5"/>
            </a:pP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If you would rather </a:t>
            </a: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drink </a:t>
            </a:r>
            <a:r>
              <a:rPr lang="en-US" altLang="ko-KR" sz="2400" b="1" dirty="0" err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pepsi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, move to the right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600" y="189350"/>
            <a:ext cx="879500" cy="8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11800" y="189350"/>
            <a:ext cx="879500" cy="8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sp>
        <p:nvSpPr>
          <p:cNvPr id="654" name="Google Shape;654;p72"/>
          <p:cNvSpPr txBox="1"/>
          <p:nvPr/>
        </p:nvSpPr>
        <p:spPr>
          <a:xfrm>
            <a:off x="835050" y="1407925"/>
            <a:ext cx="5143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When you have flipped your cup, the next person reads the sentence.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655" name="Google Shape;65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75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45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2"/>
          <p:cNvPicPr preferRelativeResize="0"/>
          <p:nvPr/>
        </p:nvPicPr>
        <p:blipFill rotWithShape="1">
          <a:blip r:embed="rId4">
            <a:alphaModFix/>
          </a:blip>
          <a:srcRect b="61703"/>
          <a:stretch/>
        </p:blipFill>
        <p:spPr>
          <a:xfrm>
            <a:off x="5975150" y="3611776"/>
            <a:ext cx="2063376" cy="7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473600" y="3209100"/>
            <a:ext cx="726450" cy="72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0" name="Google Shape;660;p72"/>
          <p:cNvGrpSpPr/>
          <p:nvPr/>
        </p:nvGrpSpPr>
        <p:grpSpPr>
          <a:xfrm>
            <a:off x="4601526" y="2932850"/>
            <a:ext cx="1584500" cy="1584500"/>
            <a:chOff x="4601526" y="2932850"/>
            <a:chExt cx="1584500" cy="1584500"/>
          </a:xfrm>
        </p:grpSpPr>
        <p:pic>
          <p:nvPicPr>
            <p:cNvPr id="661" name="Google Shape;661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1526" y="2932850"/>
              <a:ext cx="1584500" cy="158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72"/>
            <p:cNvSpPr txBox="1"/>
            <p:nvPr/>
          </p:nvSpPr>
          <p:spPr>
            <a:xfrm>
              <a:off x="5128425" y="3463500"/>
              <a:ext cx="53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lt1"/>
                  </a:solidFill>
                  <a:latin typeface="Krub"/>
                  <a:ea typeface="Krub"/>
                  <a:cs typeface="Krub"/>
                  <a:sym typeface="Krub"/>
                </a:rPr>
                <a:t>1</a:t>
              </a:r>
              <a:endParaRPr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endParaRPr>
            </a:p>
          </p:txBody>
        </p:sp>
      </p:grpSp>
      <p:sp>
        <p:nvSpPr>
          <p:cNvPr id="663" name="Google Shape;663;p72"/>
          <p:cNvSpPr txBox="1"/>
          <p:nvPr/>
        </p:nvSpPr>
        <p:spPr>
          <a:xfrm>
            <a:off x="418065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2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64" name="Google Shape;664;p72"/>
          <p:cNvSpPr txBox="1"/>
          <p:nvPr/>
        </p:nvSpPr>
        <p:spPr>
          <a:xfrm>
            <a:off x="328155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3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65" name="Google Shape;665;p72"/>
          <p:cNvSpPr txBox="1"/>
          <p:nvPr/>
        </p:nvSpPr>
        <p:spPr>
          <a:xfrm>
            <a:off x="235765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4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grpSp>
        <p:nvGrpSpPr>
          <p:cNvPr id="666" name="Google Shape;666;p72"/>
          <p:cNvGrpSpPr/>
          <p:nvPr/>
        </p:nvGrpSpPr>
        <p:grpSpPr>
          <a:xfrm>
            <a:off x="907776" y="2932850"/>
            <a:ext cx="1584500" cy="1584500"/>
            <a:chOff x="907776" y="2932850"/>
            <a:chExt cx="1584500" cy="1584500"/>
          </a:xfrm>
        </p:grpSpPr>
        <p:pic>
          <p:nvPicPr>
            <p:cNvPr id="667" name="Google Shape;667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7776" y="2932850"/>
              <a:ext cx="1584500" cy="158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72"/>
            <p:cNvSpPr txBox="1"/>
            <p:nvPr/>
          </p:nvSpPr>
          <p:spPr>
            <a:xfrm>
              <a:off x="1433750" y="3463500"/>
              <a:ext cx="53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lt1"/>
                  </a:solidFill>
                  <a:latin typeface="Krub"/>
                  <a:ea typeface="Krub"/>
                  <a:cs typeface="Krub"/>
                  <a:sym typeface="Krub"/>
                </a:rPr>
                <a:t>1</a:t>
              </a:r>
              <a:endParaRPr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endParaRPr>
            </a:p>
          </p:txBody>
        </p:sp>
      </p:grpSp>
      <p:sp>
        <p:nvSpPr>
          <p:cNvPr id="669" name="Google Shape;669;p72"/>
          <p:cNvSpPr txBox="1"/>
          <p:nvPr/>
        </p:nvSpPr>
        <p:spPr>
          <a:xfrm>
            <a:off x="2087325" y="2207400"/>
            <a:ext cx="51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First team to finish wins points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2"/>
          <p:cNvSpPr/>
          <p:nvPr/>
        </p:nvSpPr>
        <p:spPr>
          <a:xfrm>
            <a:off x="1424100" y="1005050"/>
            <a:ext cx="6295800" cy="2162100"/>
          </a:xfrm>
          <a:prstGeom prst="roundRect">
            <a:avLst>
              <a:gd name="adj" fmla="val 14437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82"/>
          <p:cNvSpPr/>
          <p:nvPr/>
        </p:nvSpPr>
        <p:spPr>
          <a:xfrm>
            <a:off x="1424100" y="3250450"/>
            <a:ext cx="6295800" cy="888000"/>
          </a:xfrm>
          <a:prstGeom prst="roundRect">
            <a:avLst>
              <a:gd name="adj" fmla="val 24296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82"/>
          <p:cNvSpPr txBox="1">
            <a:spLocks noGrp="1"/>
          </p:cNvSpPr>
          <p:nvPr>
            <p:ph type="title"/>
          </p:nvPr>
        </p:nvSpPr>
        <p:spPr>
          <a:xfrm>
            <a:off x="1637550" y="1104350"/>
            <a:ext cx="58344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Ninja Star Target Practice</a:t>
            </a:r>
            <a:endParaRPr sz="6300"/>
          </a:p>
        </p:txBody>
      </p:sp>
      <p:sp>
        <p:nvSpPr>
          <p:cNvPr id="745" name="Google Shape;745;p82"/>
          <p:cNvSpPr txBox="1">
            <a:spLocks noGrp="1"/>
          </p:cNvSpPr>
          <p:nvPr>
            <p:ph type="subTitle" idx="1"/>
          </p:nvPr>
        </p:nvSpPr>
        <p:spPr>
          <a:xfrm>
            <a:off x="2649000" y="3348250"/>
            <a:ext cx="38460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Team competition</a:t>
            </a:r>
            <a:endParaRPr sz="17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origami words</a:t>
            </a:r>
            <a:endParaRPr/>
          </a:p>
        </p:txBody>
      </p:sp>
      <p:sp>
        <p:nvSpPr>
          <p:cNvPr id="751" name="Google Shape;751;p83"/>
          <p:cNvSpPr txBox="1">
            <a:spLocks noGrp="1"/>
          </p:cNvSpPr>
          <p:nvPr>
            <p:ph type="subTitle" idx="3"/>
          </p:nvPr>
        </p:nvSpPr>
        <p:spPr>
          <a:xfrm>
            <a:off x="2049863" y="1203150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Fold</a:t>
            </a:r>
            <a:endParaRPr/>
          </a:p>
        </p:txBody>
      </p:sp>
      <p:sp>
        <p:nvSpPr>
          <p:cNvPr id="752" name="Google Shape;752;p83"/>
          <p:cNvSpPr txBox="1">
            <a:spLocks noGrp="1"/>
          </p:cNvSpPr>
          <p:nvPr>
            <p:ph type="subTitle" idx="6"/>
          </p:nvPr>
        </p:nvSpPr>
        <p:spPr>
          <a:xfrm>
            <a:off x="5765763" y="1203150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Flip</a:t>
            </a:r>
            <a:endParaRPr/>
          </a:p>
        </p:txBody>
      </p:sp>
      <p:sp>
        <p:nvSpPr>
          <p:cNvPr id="753" name="Google Shape;753;p83"/>
          <p:cNvSpPr txBox="1">
            <a:spLocks noGrp="1"/>
          </p:cNvSpPr>
          <p:nvPr>
            <p:ph type="subTitle" idx="9"/>
          </p:nvPr>
        </p:nvSpPr>
        <p:spPr>
          <a:xfrm>
            <a:off x="2049863" y="2861650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Turn/Rotate</a:t>
            </a:r>
            <a:endParaRPr/>
          </a:p>
        </p:txBody>
      </p:sp>
      <p:sp>
        <p:nvSpPr>
          <p:cNvPr id="754" name="Google Shape;754;p83"/>
          <p:cNvSpPr txBox="1">
            <a:spLocks noGrp="1"/>
          </p:cNvSpPr>
          <p:nvPr>
            <p:ph type="subTitle" idx="15"/>
          </p:nvPr>
        </p:nvSpPr>
        <p:spPr>
          <a:xfrm>
            <a:off x="5765763" y="2861650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Pinch</a:t>
            </a:r>
            <a:endParaRPr/>
          </a:p>
        </p:txBody>
      </p:sp>
      <p:pic>
        <p:nvPicPr>
          <p:cNvPr id="755" name="Google Shape;75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125" y="1698763"/>
            <a:ext cx="1672475" cy="10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3"/>
          <p:cNvPicPr preferRelativeResize="0"/>
          <p:nvPr/>
        </p:nvPicPr>
        <p:blipFill rotWithShape="1">
          <a:blip r:embed="rId4">
            <a:alphaModFix/>
          </a:blip>
          <a:srcRect b="7304"/>
          <a:stretch/>
        </p:blipFill>
        <p:spPr>
          <a:xfrm>
            <a:off x="2126125" y="3344150"/>
            <a:ext cx="1142500" cy="122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775" y="1698775"/>
            <a:ext cx="1142500" cy="11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775" y="3344150"/>
            <a:ext cx="1375982" cy="12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4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Ninja Stars</a:t>
            </a:r>
            <a:endParaRPr/>
          </a:p>
        </p:txBody>
      </p:sp>
      <p:pic>
        <p:nvPicPr>
          <p:cNvPr id="764" name="Google Shape;764;p8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1933" t="13175" r="27212" b="15953"/>
          <a:stretch/>
        </p:blipFill>
        <p:spPr>
          <a:xfrm>
            <a:off x="1280575" y="1789975"/>
            <a:ext cx="2421576" cy="22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4"/>
          <p:cNvPicPr preferRelativeResize="0"/>
          <p:nvPr/>
        </p:nvPicPr>
        <p:blipFill rotWithShape="1">
          <a:blip r:embed="rId5">
            <a:alphaModFix/>
          </a:blip>
          <a:srcRect l="6114" r="5264" b="7842"/>
          <a:stretch/>
        </p:blipFill>
        <p:spPr>
          <a:xfrm>
            <a:off x="4457225" y="1718163"/>
            <a:ext cx="3452602" cy="23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Practice</a:t>
            </a:r>
            <a:endParaRPr/>
          </a:p>
        </p:txBody>
      </p:sp>
      <p:pic>
        <p:nvPicPr>
          <p:cNvPr id="771" name="Google Shape;77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575" y="2461388"/>
            <a:ext cx="2702126" cy="1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5"/>
          <p:cNvSpPr txBox="1"/>
          <p:nvPr/>
        </p:nvSpPr>
        <p:spPr>
          <a:xfrm>
            <a:off x="1041600" y="1506975"/>
            <a:ext cx="70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Practice throwing your ninja star for five minutes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601375" y="2248450"/>
            <a:ext cx="48534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rub"/>
              <a:buChar char="●"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You have </a:t>
            </a: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four attempts</a:t>
            </a: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 to knock down the cup.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rub"/>
              <a:buChar char="●"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You will use </a:t>
            </a: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your </a:t>
            </a: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ninja star and </a:t>
            </a: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your teammates </a:t>
            </a: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ninja stars.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6"/>
          <p:cNvSpPr/>
          <p:nvPr/>
        </p:nvSpPr>
        <p:spPr>
          <a:xfrm>
            <a:off x="1964675" y="1303675"/>
            <a:ext cx="5214600" cy="2383800"/>
          </a:xfrm>
          <a:prstGeom prst="roundRect">
            <a:avLst>
              <a:gd name="adj" fmla="val 17250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86"/>
          <p:cNvSpPr txBox="1">
            <a:spLocks noGrp="1"/>
          </p:cNvSpPr>
          <p:nvPr>
            <p:ph type="title"/>
          </p:nvPr>
        </p:nvSpPr>
        <p:spPr>
          <a:xfrm>
            <a:off x="2067950" y="1627275"/>
            <a:ext cx="5008200" cy="17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700" dirty="0" err="1">
                <a:solidFill>
                  <a:schemeClr val="lt1"/>
                </a:solidFill>
              </a:rPr>
              <a:t>PassPort</a:t>
            </a:r>
            <a:endParaRPr sz="57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84;p87">
            <a:extLst>
              <a:ext uri="{FF2B5EF4-FFF2-40B4-BE49-F238E27FC236}">
                <a16:creationId xmlns:a16="http://schemas.microsoft.com/office/drawing/2014/main" id="{54E292A4-A6D1-4EF7-8FCE-28F9D8008D58}"/>
              </a:ext>
            </a:extLst>
          </p:cNvPr>
          <p:cNvSpPr/>
          <p:nvPr/>
        </p:nvSpPr>
        <p:spPr>
          <a:xfrm>
            <a:off x="374472" y="294600"/>
            <a:ext cx="8286900" cy="4554300"/>
          </a:xfrm>
          <a:prstGeom prst="roundRect">
            <a:avLst>
              <a:gd name="adj" fmla="val 17250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87"/>
          <p:cNvSpPr/>
          <p:nvPr/>
        </p:nvSpPr>
        <p:spPr>
          <a:xfrm>
            <a:off x="352350" y="294600"/>
            <a:ext cx="8286900" cy="4554300"/>
          </a:xfrm>
          <a:prstGeom prst="roundRect">
            <a:avLst>
              <a:gd name="adj" fmla="val 17250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DC2FE0-2BB8-4EA9-84FD-C46BB53F3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82" t="33401" r="23464" b="21098"/>
          <a:stretch/>
        </p:blipFill>
        <p:spPr>
          <a:xfrm>
            <a:off x="1411481" y="745266"/>
            <a:ext cx="2710694" cy="37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90C5A3-9170-422C-BE6D-0F541CCE0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87" t="31685" r="23438" b="21290"/>
          <a:stretch/>
        </p:blipFill>
        <p:spPr>
          <a:xfrm>
            <a:off x="4237408" y="732817"/>
            <a:ext cx="2605843" cy="3792449"/>
          </a:xfrm>
          <a:prstGeom prst="rect">
            <a:avLst/>
          </a:prstGeom>
        </p:spPr>
      </p:pic>
      <p:pic>
        <p:nvPicPr>
          <p:cNvPr id="7" name="그림 2">
            <a:extLst>
              <a:ext uri="{FF2B5EF4-FFF2-40B4-BE49-F238E27FC236}">
                <a16:creationId xmlns:a16="http://schemas.microsoft.com/office/drawing/2014/main" id="{F53CCA1E-2CEC-4C1B-8391-09FD89E36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87" t="31685" r="23438" b="21290"/>
          <a:stretch/>
        </p:blipFill>
        <p:spPr>
          <a:xfrm>
            <a:off x="4217384" y="732817"/>
            <a:ext cx="2605843" cy="3792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773514-5194-4E23-97D3-DB52DA00D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721" y="1643653"/>
            <a:ext cx="4524375" cy="2990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8"/>
          <p:cNvSpPr/>
          <p:nvPr/>
        </p:nvSpPr>
        <p:spPr>
          <a:xfrm>
            <a:off x="720000" y="3878850"/>
            <a:ext cx="7704000" cy="724800"/>
          </a:xfrm>
          <a:prstGeom prst="roundRect">
            <a:avLst>
              <a:gd name="adj" fmla="val 27646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8"/>
          <p:cNvSpPr txBox="1">
            <a:spLocks noGrp="1"/>
          </p:cNvSpPr>
          <p:nvPr>
            <p:ph type="title"/>
          </p:nvPr>
        </p:nvSpPr>
        <p:spPr>
          <a:xfrm>
            <a:off x="720000" y="3906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you tomorrow! :)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25" name="Google Shape;225;p34"/>
          <p:cNvSpPr txBox="1"/>
          <p:nvPr/>
        </p:nvSpPr>
        <p:spPr>
          <a:xfrm>
            <a:off x="815700" y="1171601"/>
            <a:ext cx="7512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Do you like 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summer or winter?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750" y="1945625"/>
            <a:ext cx="2246025" cy="22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525" y="1945625"/>
            <a:ext cx="2246025" cy="22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1492713" y="4124700"/>
            <a:ext cx="224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Summer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5231475" y="4124700"/>
            <a:ext cx="224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Winter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1161900" y="1356200"/>
            <a:ext cx="682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Can you whistle?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00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97300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1776975" y="3820475"/>
            <a:ext cx="15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Yes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5636675" y="3820475"/>
            <a:ext cx="15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No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25" y="1239263"/>
            <a:ext cx="787974" cy="78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6;p35">
            <a:extLst>
              <a:ext uri="{FF2B5EF4-FFF2-40B4-BE49-F238E27FC236}">
                <a16:creationId xmlns:a16="http://schemas.microsoft.com/office/drawing/2014/main" id="{3073FC0B-28A5-44FB-B52E-05C52B7B83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891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469336" y="1186651"/>
            <a:ext cx="7512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Do you like 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cats or dogs?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400" y="2978550"/>
            <a:ext cx="1149400" cy="11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551" y="2921950"/>
            <a:ext cx="863150" cy="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6850" y="2281375"/>
            <a:ext cx="863150" cy="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776" y="3070525"/>
            <a:ext cx="1149400" cy="11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2826" y="2921950"/>
            <a:ext cx="951300" cy="9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6988" y="2387500"/>
            <a:ext cx="757025" cy="7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1524325" y="3943351"/>
            <a:ext cx="1528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cats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5701388" y="3943351"/>
            <a:ext cx="1528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dogs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1161900" y="1171601"/>
            <a:ext cx="6820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Do you like mint chocolate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?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00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97300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1776975" y="3820475"/>
            <a:ext cx="15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Yes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5636675" y="3820475"/>
            <a:ext cx="15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No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25" y="1195688"/>
            <a:ext cx="875124" cy="8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 Rules</a:t>
            </a: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body" idx="1"/>
          </p:nvPr>
        </p:nvSpPr>
        <p:spPr>
          <a:xfrm>
            <a:off x="643800" y="915449"/>
            <a:ext cx="7704000" cy="3836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" sz="2900" b="1" dirty="0"/>
              <a:t>Be on time</a:t>
            </a:r>
            <a:endParaRPr sz="2900" b="1" dirty="0"/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 b="1" dirty="0"/>
              <a:t>Speak as much English as you can</a:t>
            </a:r>
            <a:endParaRPr sz="2900" b="1" dirty="0"/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 b="1" dirty="0"/>
              <a:t>Keep the classroom clean</a:t>
            </a:r>
            <a:endParaRPr sz="2900" b="1" dirty="0"/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 b="1" dirty="0"/>
              <a:t>Try your best</a:t>
            </a:r>
            <a:endParaRPr sz="29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BBA81-A38E-48F0-9660-B21D8314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582" y="55136"/>
            <a:ext cx="7704000" cy="572700"/>
          </a:xfrm>
        </p:spPr>
        <p:txBody>
          <a:bodyPr/>
          <a:lstStyle/>
          <a:p>
            <a:r>
              <a:rPr lang="en-US" altLang="ko-KR"/>
              <a:t>Camp Workbook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5B8C3-4A75-481E-811A-78CC2E97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2" y="340420"/>
            <a:ext cx="3097036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 txBox="1">
            <a:spLocks noGrp="1"/>
          </p:cNvSpPr>
          <p:nvPr>
            <p:ph type="ctrTitle" idx="4294967295"/>
          </p:nvPr>
        </p:nvSpPr>
        <p:spPr>
          <a:xfrm>
            <a:off x="1999300" y="1417050"/>
            <a:ext cx="5274600" cy="17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Japan</a:t>
            </a:r>
            <a:endParaRPr sz="7200"/>
          </a:p>
        </p:txBody>
      </p:sp>
      <p:sp>
        <p:nvSpPr>
          <p:cNvPr id="467" name="Google Shape;467;p57"/>
          <p:cNvSpPr txBox="1"/>
          <p:nvPr/>
        </p:nvSpPr>
        <p:spPr>
          <a:xfrm>
            <a:off x="2534400" y="3531800"/>
            <a:ext cx="4075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Day 1</a:t>
            </a:r>
            <a:endParaRPr sz="3000" b="1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panese Streets in Neon Lights by Slidesgo">
  <a:themeElements>
    <a:clrScheme name="Simple Light">
      <a:dk1>
        <a:srgbClr val="18004A"/>
      </a:dk1>
      <a:lt1>
        <a:srgbClr val="FFFFFF"/>
      </a:lt1>
      <a:dk2>
        <a:srgbClr val="0ADFFF"/>
      </a:dk2>
      <a:lt2>
        <a:srgbClr val="FF40FF"/>
      </a:lt2>
      <a:accent1>
        <a:srgbClr val="FFE93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402</Words>
  <Application>Microsoft Office PowerPoint</Application>
  <PresentationFormat>On-screen Show (16:9)</PresentationFormat>
  <Paragraphs>111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Unica One</vt:lpstr>
      <vt:lpstr>Alfa Slab One</vt:lpstr>
      <vt:lpstr>Arial</vt:lpstr>
      <vt:lpstr>Roboto Condensed Light</vt:lpstr>
      <vt:lpstr>Krub</vt:lpstr>
      <vt:lpstr>Japanese Streets in Neon Lights by Slidesgo</vt:lpstr>
      <vt:lpstr>Day 1 Japan</vt:lpstr>
      <vt:lpstr>Ice Breaker Questions</vt:lpstr>
      <vt:lpstr>Ice Breaker Questions</vt:lpstr>
      <vt:lpstr>Ice Breaker Questions</vt:lpstr>
      <vt:lpstr>Ice Breaker Questions</vt:lpstr>
      <vt:lpstr>Ice Breaker Questions</vt:lpstr>
      <vt:lpstr>Camp Rules</vt:lpstr>
      <vt:lpstr>Camp Workbook</vt:lpstr>
      <vt:lpstr>Japan</vt:lpstr>
      <vt:lpstr>VOCABULARY WORDS</vt:lpstr>
      <vt:lpstr>Let’s Learn About Japan</vt:lpstr>
      <vt:lpstr>Let’s Learn About Japan</vt:lpstr>
      <vt:lpstr>PowerPoint Presentation</vt:lpstr>
      <vt:lpstr>Japanese Food</vt:lpstr>
      <vt:lpstr>Japanese Words</vt:lpstr>
      <vt:lpstr>FLIP CUP</vt:lpstr>
      <vt:lpstr>FLIP CUP</vt:lpstr>
      <vt:lpstr>FLIP CUP</vt:lpstr>
      <vt:lpstr>FLIP CUP</vt:lpstr>
      <vt:lpstr>FLIP CUP</vt:lpstr>
      <vt:lpstr>Ninja Star Target Practice</vt:lpstr>
      <vt:lpstr>Some important origami words</vt:lpstr>
      <vt:lpstr>Ninja Stars</vt:lpstr>
      <vt:lpstr>Target Practice</vt:lpstr>
      <vt:lpstr>PassPort</vt:lpstr>
      <vt:lpstr>PowerPoint Presentation</vt:lpstr>
      <vt:lpstr>See you tomorrow!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Japan</dc:title>
  <dc:creator>user</dc:creator>
  <cp:lastModifiedBy>user</cp:lastModifiedBy>
  <cp:revision>17</cp:revision>
  <dcterms:modified xsi:type="dcterms:W3CDTF">2024-07-10T05:34:37Z</dcterms:modified>
</cp:coreProperties>
</file>